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svg" ContentType="image/sv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2-->
<p:presentation xmlns:r="http://schemas.openxmlformats.org/officeDocument/2006/relationships" xmlns:a="http://schemas.openxmlformats.org/drawingml/2006/main" xmlns:p="http://schemas.openxmlformats.org/presentationml/2006/main" saveSubsetFonts="1" autoCompressPictures="0">
  <p:sldMasterIdLst>
    <p:sldMasterId id="2147483675" r:id="rId1"/>
  </p:sldMasterIdLst>
  <p:notesMasterIdLst>
    <p:notesMasterId r:id="rId2"/>
  </p:notesMasterIdLst>
  <p:sldIdLst>
    <p:sldId id="256" r:id="rId3"/>
    <p:sldId id="257" r:id="rId4"/>
    <p:sldId id="258" r:id="rId5"/>
  </p:sldIdLst>
  <p:sldSz cx="9906000" cy="6858000" type="A4"/>
  <p:notesSz cx="6858000" cy="9144000"/>
  <p:custDataLst>
    <p:tags r:id="rId6"/>
  </p:custDataLst>
  <p:defaultTextStyle>
    <a:defPPr>
      <a:defRPr lang="ru-RU"/>
    </a:defPPr>
    <a:lvl1pPr marL="0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089"/>
    <a:srgbClr val="002170"/>
    <a:srgbClr val="00125A"/>
    <a:srgbClr val="263B80"/>
    <a:srgbClr val="0087D9"/>
    <a:srgbClr val="0966CC"/>
    <a:srgbClr val="3399FF"/>
    <a:srgbClr val="FF7F00"/>
    <a:srgbClr val="003399"/>
    <a:srgbClr val="9BB0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79" autoAdjust="0"/>
    <p:restoredTop sz="94691"/>
  </p:normalViewPr>
  <p:slideViewPr>
    <p:cSldViewPr snapToGrid="0" snapToObjects="1">
      <p:cViewPr varScale="1">
        <p:scale>
          <a:sx n="127" d="100"/>
          <a:sy n="127" d="100"/>
        </p:scale>
        <p:origin x="1840" y="17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ableStyles" Target="tableStyles.xml" /><Relationship Id="rId2" Type="http://schemas.openxmlformats.org/officeDocument/2006/relationships/notesMaster" Target="notesMasters/notesMaster1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tags" Target="tags/tag1.xml" /><Relationship Id="rId7" Type="http://schemas.openxmlformats.org/officeDocument/2006/relationships/presProps" Target="presProps.xml" /><Relationship Id="rId8" Type="http://schemas.openxmlformats.org/officeDocument/2006/relationships/viewProps" Target="viewProps.xml" /><Relationship Id="rId9" Type="http://schemas.openxmlformats.org/officeDocument/2006/relationships/theme" Target="theme/theme1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71299-BE0A-1548-BFA7-902E9A11DBF5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E08196-0C29-BC4E-AE7B-AF4CF53F76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632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xmlns:p14="http://schemas.microsoft.com/office/powerpoint/2010/main" val="4165791275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xmlns:p14="http://schemas.microsoft.com/office/powerpoint/2010/main" val="3843482630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xmlns:p14="http://schemas.microsoft.com/office/powerpoint/2010/main" val="2057743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90" r:id="rId2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Relationship Id="rId3" Type="http://schemas.openxmlformats.org/officeDocument/2006/relationships/image" Target="../media/image2.png" /><Relationship Id="rId4" Type="http://schemas.openxmlformats.org/officeDocument/2006/relationships/image" Target="../media/image3.png" /><Relationship Id="rId5" Type="http://schemas.openxmlformats.org/officeDocument/2006/relationships/image" Target="../media/image4.png" /><Relationship Id="rId6" Type="http://schemas.openxmlformats.org/officeDocument/2006/relationships/image" Target="../media/image5.png" /><Relationship Id="rId7" Type="http://schemas.openxmlformats.org/officeDocument/2006/relationships/image" Target="../media/image6.png" /><Relationship Id="rId8" Type="http://schemas.openxmlformats.org/officeDocument/2006/relationships/image" Target="../media/image7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10" Type="http://schemas.openxmlformats.org/officeDocument/2006/relationships/image" Target="../media/image3.png" /><Relationship Id="rId11" Type="http://schemas.openxmlformats.org/officeDocument/2006/relationships/image" Target="../media/image4.png" /><Relationship Id="rId2" Type="http://schemas.openxmlformats.org/officeDocument/2006/relationships/image" Target="../media/image8.jpeg" /><Relationship Id="rId3" Type="http://schemas.openxmlformats.org/officeDocument/2006/relationships/image" Target="../media/image9.jpeg" /><Relationship Id="rId4" Type="http://schemas.openxmlformats.org/officeDocument/2006/relationships/image" Target="../media/image10.svg" /><Relationship Id="rId5" Type="http://schemas.openxmlformats.org/officeDocument/2006/relationships/image" Target="../media/image11.jpeg" /><Relationship Id="rId6" Type="http://schemas.openxmlformats.org/officeDocument/2006/relationships/image" Target="../media/image12.svg" /><Relationship Id="rId7" Type="http://schemas.openxmlformats.org/officeDocument/2006/relationships/image" Target="../media/image7.jpeg" /><Relationship Id="rId8" Type="http://schemas.openxmlformats.org/officeDocument/2006/relationships/image" Target="../media/image13.png" /><Relationship Id="rId9" Type="http://schemas.openxmlformats.org/officeDocument/2006/relationships/image" Target="../media/image14.sv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10" Type="http://schemas.openxmlformats.org/officeDocument/2006/relationships/image" Target="../media/image13.png" /><Relationship Id="rId11" Type="http://schemas.openxmlformats.org/officeDocument/2006/relationships/image" Target="../media/image17.svg" /><Relationship Id="rId2" Type="http://schemas.openxmlformats.org/officeDocument/2006/relationships/image" Target="../media/image8.jpeg" /><Relationship Id="rId3" Type="http://schemas.openxmlformats.org/officeDocument/2006/relationships/image" Target="../media/image9.jpeg" /><Relationship Id="rId4" Type="http://schemas.openxmlformats.org/officeDocument/2006/relationships/image" Target="../media/image15.svg" /><Relationship Id="rId5" Type="http://schemas.openxmlformats.org/officeDocument/2006/relationships/image" Target="../media/image11.jpeg" /><Relationship Id="rId6" Type="http://schemas.openxmlformats.org/officeDocument/2006/relationships/image" Target="../media/image16.svg" /><Relationship Id="rId7" Type="http://schemas.openxmlformats.org/officeDocument/2006/relationships/image" Target="../media/image3.png" /><Relationship Id="rId8" Type="http://schemas.openxmlformats.org/officeDocument/2006/relationships/image" Target="../media/image4.png" /><Relationship Id="rId9" Type="http://schemas.openxmlformats.org/officeDocument/2006/relationships/image" Target="../media/image7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8" name="Группа 27">
            <a:extLst>
              <a:ext uri="{FF2B5EF4-FFF2-40B4-BE49-F238E27FC236}">
                <a16:creationId xmlns:a16="http://schemas.microsoft.com/office/drawing/2014/main" id="{1C0B1A82-EEC0-D5ED-99A7-09ACE0BD959E}"/>
              </a:ext>
            </a:extLst>
          </p:cNvPr>
          <p:cNvGrpSpPr/>
          <p:nvPr/>
        </p:nvGrpSpPr>
        <p:grpSpPr>
          <a:xfrm>
            <a:off x="-1" y="0"/>
            <a:ext cx="9906001" cy="6457671"/>
            <a:chOff x="3350142" y="17921"/>
            <a:chExt cx="9906001" cy="6457671"/>
          </a:xfrm>
        </p:grpSpPr>
        <p:pic>
          <p:nvPicPr>
            <p:cNvPr id="8" name="Рисунок 7">
              <a:extLst>
                <a:ext uri="{FF2B5EF4-FFF2-40B4-BE49-F238E27FC236}">
                  <a16:creationId xmlns:a16="http://schemas.microsoft.com/office/drawing/2014/main" id="{30745039-205D-ED7F-236F-430F552D692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37020" r="22908"/>
            <a:stretch>
              <a:fillRect/>
            </a:stretch>
          </p:blipFill>
          <p:spPr>
            <a:xfrm>
              <a:off x="3350142" y="17921"/>
              <a:ext cx="9905996" cy="5027008"/>
            </a:xfrm>
            <a:prstGeom prst="rect">
              <a:avLst/>
            </a:prstGeom>
          </p:spPr>
        </p:pic>
        <p:pic>
          <p:nvPicPr>
            <p:cNvPr id="27" name="Рисунок 26">
              <a:extLst>
                <a:ext uri="{FF2B5EF4-FFF2-40B4-BE49-F238E27FC236}">
                  <a16:creationId xmlns:a16="http://schemas.microsoft.com/office/drawing/2014/main" id="{154B061E-3DC5-F754-6989-EB1E2756FCD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37020" t="71540" r="22908"/>
            <a:stretch>
              <a:fillRect/>
            </a:stretch>
          </p:blipFill>
          <p:spPr>
            <a:xfrm flipV="1">
              <a:off x="3350148" y="5044929"/>
              <a:ext cx="9905995" cy="1430663"/>
            </a:xfrm>
            <a:prstGeom prst="rect">
              <a:avLst/>
            </a:prstGeom>
          </p:spPr>
        </p:pic>
      </p:grpSp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F95D7838-BEE1-0B03-6A2B-A49F3CF58B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90600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3964" y="3814086"/>
            <a:ext cx="9518072" cy="2552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>
                <a:solidFill>
                  <a:schemeClr val="bg1"/>
                </a:solidFill>
                <a:latin typeface="Proxima Nova Rg" pitchFamily="50" charset="0"/>
              </a:rPr>
              <a:t>НАЗВАНИЕ НОМИНАЦИИ </a:t>
            </a:r>
          </a:p>
          <a:p>
            <a:pPr algn="ctr">
              <a:lnSpc>
                <a:spcPct val="150000"/>
              </a:lnSpc>
            </a:pPr>
            <a:r>
              <a:rPr lang="ru-RU" sz="2400">
                <a:solidFill>
                  <a:schemeClr val="bg1"/>
                </a:solidFill>
                <a:latin typeface="Proxima Nova Rg" pitchFamily="50" charset="0"/>
              </a:rPr>
              <a:t>НАЗВАНИЕ ТЕМЫ</a:t>
            </a:r>
          </a:p>
          <a:p>
            <a:pPr algn="ctr">
              <a:lnSpc>
                <a:spcPct val="150000"/>
              </a:lnSpc>
            </a:pPr>
            <a:r>
              <a:rPr lang="ru-RU" sz="2400">
                <a:solidFill>
                  <a:schemeClr val="bg1"/>
                </a:solidFill>
                <a:latin typeface="Proxima Nova Light" panose="02000506030000020004" pitchFamily="50" charset="0"/>
              </a:rPr>
              <a:t>ФИО, должность, преподаваемый предмет </a:t>
            </a:r>
          </a:p>
          <a:p>
            <a:pPr algn="ctr">
              <a:lnSpc>
                <a:spcPct val="150000"/>
              </a:lnSpc>
            </a:pPr>
            <a:r>
              <a:rPr lang="ru-RU" sz="2400">
                <a:solidFill>
                  <a:schemeClr val="bg1"/>
                </a:solidFill>
                <a:latin typeface="Proxima Nova Light" panose="02000506030000020004" pitchFamily="50" charset="0"/>
              </a:rPr>
              <a:t>Учебное заведение №, город </a:t>
            </a:r>
          </a:p>
          <a:p>
            <a:pPr algn="ctr"/>
            <a:endParaRPr lang="ru-RU">
              <a:solidFill>
                <a:schemeClr val="bg1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273E54F-DB73-2795-5EF3-1B8F82A761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992" y="400329"/>
            <a:ext cx="1703282" cy="1274037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78593E46-8086-E80E-969E-B098C3A4E1C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1536" y="512358"/>
            <a:ext cx="2519948" cy="1049978"/>
          </a:xfrm>
          <a:prstGeom prst="rect">
            <a:avLst/>
          </a:prstGeom>
        </p:spPr>
      </p:pic>
      <p:grpSp>
        <p:nvGrpSpPr>
          <p:cNvPr id="19" name="Группа 18">
            <a:extLst>
              <a:ext uri="{FF2B5EF4-FFF2-40B4-BE49-F238E27FC236}">
                <a16:creationId xmlns:a16="http://schemas.microsoft.com/office/drawing/2014/main" id="{2D912156-8758-1A89-7862-E922A106CA84}"/>
              </a:ext>
            </a:extLst>
          </p:cNvPr>
          <p:cNvGrpSpPr/>
          <p:nvPr/>
        </p:nvGrpSpPr>
        <p:grpSpPr>
          <a:xfrm>
            <a:off x="7479071" y="694289"/>
            <a:ext cx="1941030" cy="686116"/>
            <a:chOff x="7479071" y="651932"/>
            <a:chExt cx="1941030" cy="686116"/>
          </a:xfrm>
        </p:grpSpPr>
        <p:pic>
          <p:nvPicPr>
            <p:cNvPr id="16" name="Рисунок 15">
              <a:extLst>
                <a:ext uri="{FF2B5EF4-FFF2-40B4-BE49-F238E27FC236}">
                  <a16:creationId xmlns:a16="http://schemas.microsoft.com/office/drawing/2014/main" id="{D1F3B024-9F3D-8319-B468-E68AE544549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479071" y="651932"/>
              <a:ext cx="1941030" cy="520011"/>
            </a:xfrm>
            <a:prstGeom prst="rect">
              <a:avLst/>
            </a:prstGeom>
          </p:spPr>
        </p:pic>
        <p:pic>
          <p:nvPicPr>
            <p:cNvPr id="18" name="Рисунок 17">
              <a:extLst>
                <a:ext uri="{FF2B5EF4-FFF2-40B4-BE49-F238E27FC236}">
                  <a16:creationId xmlns:a16="http://schemas.microsoft.com/office/drawing/2014/main" id="{D319F31B-A9D2-2537-B9EC-4B00A5601B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7525223" y="1235076"/>
              <a:ext cx="1863801" cy="102972"/>
            </a:xfrm>
            <a:prstGeom prst="rect">
              <a:avLst/>
            </a:prstGeom>
          </p:spPr>
        </p:pic>
      </p:grp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E4143253-69F9-8BF8-B405-5293C6341B7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6417579"/>
            <a:ext cx="9906000" cy="440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586521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8889D06-BB56-517B-B5D6-652653C6BF1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l="2399" r="603"/>
          <a:stretch>
            <a:fillRect/>
          </a:stretch>
        </p:blipFill>
        <p:spPr>
          <a:xfrm>
            <a:off x="-18649" y="665018"/>
            <a:ext cx="9967986" cy="4875179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2412716-D2A9-4080-AD83-4818398E01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-371"/>
            <a:ext cx="9906000" cy="665389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84433DC7-815E-F2D8-9553-8E953E9C8E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5758140" y="7704"/>
            <a:ext cx="4166509" cy="114888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00AC002-E5C6-4BC1-91E0-18AA618C01A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6417579"/>
            <a:ext cx="9906000" cy="44042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824D8C9-D5BB-493A-88F9-62A46E372929}"/>
              </a:ext>
            </a:extLst>
          </p:cNvPr>
          <p:cNvSpPr txBox="1"/>
          <p:nvPr/>
        </p:nvSpPr>
        <p:spPr>
          <a:xfrm>
            <a:off x="375392" y="174584"/>
            <a:ext cx="6547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>
                <a:solidFill>
                  <a:schemeClr val="bg1"/>
                </a:solidFill>
                <a:effectLst/>
                <a:latin typeface="Montserrat" panose="00000500000000000000" pitchFamily="2" charset="-52"/>
              </a:rPr>
              <a:t>ВСЕРОССИЙСКИЙ КОНКУРС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41104B7-FBDE-49C7-B9E7-A49C6AB16FC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39331" y="6486348"/>
            <a:ext cx="2060053" cy="30288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E12BA6B-5068-44D0-B170-182EB31FA170}"/>
              </a:ext>
            </a:extLst>
          </p:cNvPr>
          <p:cNvSpPr txBox="1"/>
          <p:nvPr/>
        </p:nvSpPr>
        <p:spPr>
          <a:xfrm>
            <a:off x="375392" y="925142"/>
            <a:ext cx="9300737" cy="462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800">
                <a:solidFill>
                  <a:srgbClr val="263B80"/>
                </a:solidFill>
                <a:latin typeface="Proxima Nova Light" panose="02000506030000020004" pitchFamily="50" charset="0"/>
              </a:rPr>
              <a:t>Ваш текст</a:t>
            </a:r>
            <a:endParaRPr lang="ru-RU">
              <a:solidFill>
                <a:srgbClr val="263B80"/>
              </a:solidFill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294F60D2-A9D2-9235-9530-EDE77AF578E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70226" y="271773"/>
            <a:ext cx="889570" cy="665389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9C5E3CD9-BC93-A6BC-CC4B-9F9FA946A6B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134722" y="299884"/>
            <a:ext cx="1316088" cy="54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568227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CDF9875-CF9A-74A7-A6CC-F91AF16A69B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l="2399" r="603"/>
          <a:stretch>
            <a:fillRect/>
          </a:stretch>
        </p:blipFill>
        <p:spPr>
          <a:xfrm>
            <a:off x="-18649" y="665017"/>
            <a:ext cx="9967986" cy="4875179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8022276B-470A-3F77-A985-1E3227A449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649" y="0"/>
            <a:ext cx="9906000" cy="665389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D8D0001-BF4D-3DBA-B2F7-D0C66A5A61E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5758140" y="-371"/>
            <a:ext cx="4166509" cy="114888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5FF01BDF-9693-2D91-9E72-ED3FC3CEB16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70226" y="271773"/>
            <a:ext cx="889570" cy="665389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98B95B40-73B0-BDD3-7E4A-AA4C2447870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34722" y="299884"/>
            <a:ext cx="1316088" cy="54837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00AC002-E5C6-4BC1-91E0-18AA618C01A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6417579"/>
            <a:ext cx="9906000" cy="440421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41104B7-FBDE-49C7-B9E7-A49C6AB16FC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39331" y="6486348"/>
            <a:ext cx="2060053" cy="30288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E12BB6AF-EC4D-270A-8465-DC98AB66EFA6}"/>
              </a:ext>
            </a:extLst>
          </p:cNvPr>
          <p:cNvSpPr txBox="1"/>
          <p:nvPr/>
        </p:nvSpPr>
        <p:spPr>
          <a:xfrm>
            <a:off x="375392" y="174584"/>
            <a:ext cx="6547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>
                <a:solidFill>
                  <a:schemeClr val="bg1"/>
                </a:solidFill>
                <a:effectLst/>
                <a:latin typeface="Montserrat" panose="00000500000000000000" pitchFamily="2" charset="-52"/>
              </a:rPr>
              <a:t>ВСЕРОССИЙСКИЙ КОНКУРС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3ECBA57-E5E7-B11C-A236-35CC760EA8DC}"/>
              </a:ext>
            </a:extLst>
          </p:cNvPr>
          <p:cNvSpPr txBox="1"/>
          <p:nvPr/>
        </p:nvSpPr>
        <p:spPr>
          <a:xfrm>
            <a:off x="375392" y="912969"/>
            <a:ext cx="9300737" cy="462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800">
                <a:solidFill>
                  <a:srgbClr val="263B80"/>
                </a:solidFill>
                <a:latin typeface="Proxima Nova Light" panose="02000506030000020004" pitchFamily="50" charset="0"/>
              </a:rPr>
              <a:t>Ваш текст</a:t>
            </a:r>
            <a:endParaRPr lang="ru-RU">
              <a:solidFill>
                <a:srgbClr val="263B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364443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r="http://schemas.openxmlformats.org/officeDocument/2006/relationships"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A4 Paper (210x297 mm)</PresentationFormat>
  <Paragraphs>8</Paragraphs>
  <Slides>3</Slides>
  <Notes>0</Notes>
  <TotalTime>3110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baseType="lpstr" size="10">
      <vt:lpstr>Arial</vt:lpstr>
      <vt:lpstr>Calibri Light</vt:lpstr>
      <vt:lpstr>Calibri</vt:lpstr>
      <vt:lpstr>Proxima Nova Rg</vt:lpstr>
      <vt:lpstr>Proxima Nova Light</vt:lpstr>
      <vt:lpstr>Montserrat</vt:lpstr>
      <vt:lpstr>Специальное оформление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19.1200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Презентация PowerPoint</dc:title>
  <dc:creator>Microsoft Office User</dc:creator>
  <cp:lastModifiedBy>Microsoft Office User</cp:lastModifiedBy>
  <cp:revision>45</cp:revision>
  <dcterms:created xsi:type="dcterms:W3CDTF">2020-04-16T10:12:10Z</dcterms:created>
  <dcterms:modified xsi:type="dcterms:W3CDTF">2025-10-20T14:27:09Z</dcterms:modified>
</cp:coreProperties>
</file>